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  <p:sldId id="264" r:id="rId5"/>
    <p:sldId id="260" r:id="rId6"/>
    <p:sldId id="265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FB7CE6-FC56-D7D4-7DAB-E487EC29B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688FF-A907-7C07-04B0-641A18C476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2DF1B0-19F9-BDAD-F47A-FC828C044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F189D-5FF7-487C-BABE-33E123BFBD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1965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0EB6D-CDD7-D9DE-767B-881207817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83DA3F-68E7-C3ED-A962-139F60E08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137448-FC62-FFE0-2B5E-2D849BBB9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21DB0-D995-46E2-B3D5-01C97E22AE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5589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33B507-6320-2F03-7FCD-132BD3B55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76FB50-7FA9-30FA-4FED-503DE5EC6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F03798-3BF0-0E7F-9DF1-C88C8E69E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D35EE-EE2F-49BF-B408-F41A7B12FC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8749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6C8C8C-18DB-FAD4-2209-E9B1C9A2E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AFCF3-B418-01AF-D18A-9680EE1BD8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6FFAF7-3701-79C0-47AA-60B67A210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7E7BB-615F-4AFA-A12D-259AB3C3BF5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6581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6F7A6D-DDEF-D5DB-F7DA-D12945BD0A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8A83F8-A586-B913-AB75-C9D089C19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5CE2F-BBA3-0A79-6ECE-A174929A5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80098-B648-47EB-B78C-6D859B0DAF6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4116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C22D583-099B-515B-3FA5-17FDE12C7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85635BC-A36C-714B-0E98-AFB5C4E91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6AA09EA-F085-B1D8-BC9A-2759F0A7E6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0C36F-EE7C-494E-8462-4E7BA1A644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9725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B577038A-4891-2BE4-9D99-F364829E6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993722C-54C3-32A2-1BDB-FE475B6A7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A2CA9FF-E7A8-ECFC-B5B2-84FF2E99B2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4DB6CD-2480-4883-B2DA-5216D44DCD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165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F2E722A6-0FC4-3DB1-E0F6-2DB1A0D79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BF493A8B-2E53-F52C-9B36-D26A51844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5667345-AD69-9FC4-831F-08B8B7A7A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EBCC9D-5D34-48DB-B276-D69F6121FE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3609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0A3515C-2860-3368-1306-82FCB928E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7B6F03C-CE9A-0AF5-8686-646AFD311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C6365C8-301F-2A1C-3F72-9593AA202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0DA06-3319-4D89-80D0-730CBEA254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28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2CA3544-1206-7239-70F3-7C42279AF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6522E8-B229-00B7-6D9F-BFB20CA8F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63FF81B-D358-171E-933A-443001E06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0A114-B32C-4E82-B42E-6AB5968E64B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8767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34D081-7D8E-9F79-60D1-86D11315E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0F83007-5469-C7D0-2FB3-10F7E1223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17E9B1F-2AF5-5D9D-2251-5E74C3306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102ED-0E66-4004-A26E-1B7C5A6FEC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532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644AD56-38FC-576B-40B9-A05CA95D00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08279FF2-F9D3-D4D3-A76A-3109B3FC3C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282BB3-7AA6-116E-A100-1C1A34F337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DFB3C7-3F24-BC41-1CC2-34AD7E6D21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9B55B6-0642-7A54-DD3F-4C0255502B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C16BDB-A395-40C8-A8F3-5071627E7C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1FDF1FDF-061F-CA4F-8FF8-D7A89F60127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58925" y="1700213"/>
            <a:ext cx="9505950" cy="3151187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Lord, I pray that I may know thee,</a:t>
            </a:r>
          </a:p>
          <a:p>
            <a:r>
              <a:rPr lang="en-AU" altLang="en-US" sz="4000" dirty="0"/>
              <a:t>Risen One, enthroned on 	high;</a:t>
            </a:r>
          </a:p>
          <a:p>
            <a:r>
              <a:rPr lang="en-AU" altLang="en-US" sz="4000" dirty="0"/>
              <a:t>Empty hands I'm stretching to thee,</a:t>
            </a:r>
          </a:p>
          <a:p>
            <a:r>
              <a:rPr lang="en-AU" altLang="en-US" sz="4000" dirty="0"/>
              <a:t>Show thyself to me, I cry.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6ADEEA8-4FFC-3A6A-3EAA-13992EFB2F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Show thyself to me, </a:t>
            </a:r>
            <a:br>
              <a:rPr lang="en-AU" altLang="en-US" sz="4000" dirty="0"/>
            </a:br>
            <a:r>
              <a:rPr lang="en-AU" altLang="en-US" sz="4000" dirty="0"/>
              <a:t>show thyself to me,</a:t>
            </a:r>
            <a:br>
              <a:rPr lang="en-AU" altLang="en-US" sz="4000" dirty="0"/>
            </a:br>
            <a:r>
              <a:rPr lang="en-AU" altLang="en-US" sz="4000" dirty="0"/>
              <a:t>That I may reveal thy beauty;</a:t>
            </a:r>
            <a:br>
              <a:rPr lang="en-AU" altLang="en-US" sz="4000" dirty="0"/>
            </a:br>
            <a:r>
              <a:rPr lang="en-AU" altLang="en-US" sz="4000" dirty="0"/>
              <a:t>Show thyself to me.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DAC9FCD-7A2F-1B18-DF58-9A867D23ED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sz="1400" dirty="0"/>
            </a:br>
            <a:r>
              <a:rPr lang="en-AU" altLang="en-US" sz="4000" dirty="0"/>
              <a:t>All that once I thought most worthy,</a:t>
            </a:r>
            <a:br>
              <a:rPr lang="en-AU" altLang="en-US" sz="4000" dirty="0"/>
            </a:br>
            <a:r>
              <a:rPr lang="en-AU" altLang="en-US" sz="4000" dirty="0"/>
              <a:t>All of which I once did boast,</a:t>
            </a:r>
            <a:br>
              <a:rPr lang="en-AU" altLang="en-US" sz="4000" dirty="0"/>
            </a:br>
            <a:r>
              <a:rPr lang="en-AU" altLang="en-US" sz="4000" dirty="0"/>
              <a:t>In thy light seems poor and passing,</a:t>
            </a:r>
            <a:br>
              <a:rPr lang="en-AU" altLang="en-US" sz="4000" dirty="0"/>
            </a:br>
            <a:r>
              <a:rPr lang="en-AU" altLang="en-US" sz="4000" dirty="0"/>
              <a:t>'Tis thyself I covet most.</a:t>
            </a:r>
            <a:endParaRPr lang="en-US" alt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6ADEEA8-4FFC-3A6A-3EAA-13992EFB2F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Show thyself to me, </a:t>
            </a:r>
            <a:br>
              <a:rPr lang="en-AU" altLang="en-US" sz="4000" dirty="0"/>
            </a:br>
            <a:r>
              <a:rPr lang="en-AU" altLang="en-US" sz="4000" dirty="0"/>
              <a:t>show thyself to me,</a:t>
            </a:r>
            <a:br>
              <a:rPr lang="en-AU" altLang="en-US" sz="4000" dirty="0"/>
            </a:br>
            <a:r>
              <a:rPr lang="en-AU" altLang="en-US" sz="4000" dirty="0"/>
              <a:t>That I may reveal thy beauty;</a:t>
            </a:r>
            <a:br>
              <a:rPr lang="en-AU" altLang="en-US" sz="4000" dirty="0"/>
            </a:br>
            <a:r>
              <a:rPr lang="en-AU" altLang="en-US" sz="4000" dirty="0"/>
              <a:t>Show thyself to me.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09797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4F7AE67D-2E96-C855-6FFB-5417C99649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Only as I truly know thee</a:t>
            </a:r>
            <a:br>
              <a:rPr lang="en-AU" altLang="en-US" sz="4000" dirty="0"/>
            </a:br>
            <a:r>
              <a:rPr lang="en-AU" altLang="en-US" sz="4000" dirty="0"/>
              <a:t>Can I make thee truly known;</a:t>
            </a:r>
            <a:br>
              <a:rPr lang="en-AU" altLang="en-US" sz="4000" dirty="0"/>
            </a:br>
            <a:r>
              <a:rPr lang="en-AU" altLang="en-US" sz="4000" dirty="0"/>
              <a:t>Only bring the power to others</a:t>
            </a:r>
            <a:br>
              <a:rPr lang="en-AU" altLang="en-US" sz="4000" dirty="0"/>
            </a:br>
            <a:r>
              <a:rPr lang="en-AU" altLang="en-US" sz="4000" dirty="0"/>
              <a:t>Which in my own life is shown.</a:t>
            </a:r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C6ADEEA8-4FFC-3A6A-3EAA-13992EFB2F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Show thyself to me, </a:t>
            </a:r>
            <a:br>
              <a:rPr lang="en-AU" altLang="en-US" sz="4000" dirty="0"/>
            </a:br>
            <a:r>
              <a:rPr lang="en-AU" altLang="en-US" sz="4000" dirty="0"/>
              <a:t>show thyself to me,</a:t>
            </a:r>
            <a:br>
              <a:rPr lang="en-AU" altLang="en-US" sz="4000" dirty="0"/>
            </a:br>
            <a:r>
              <a:rPr lang="en-AU" altLang="en-US" sz="4000" dirty="0"/>
              <a:t>That I may reveal thy beauty;</a:t>
            </a:r>
            <a:br>
              <a:rPr lang="en-AU" altLang="en-US" sz="4000" dirty="0"/>
            </a:br>
            <a:r>
              <a:rPr lang="en-AU" altLang="en-US" sz="4000" dirty="0"/>
              <a:t>Show thyself to me.</a:t>
            </a:r>
            <a:endParaRPr lang="en-US" altLang="en-US" sz="4000" dirty="0"/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CB7F8648-CC74-6D52-2E05-4970AC65E6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780088"/>
            <a:ext cx="4103688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900">
                <a:latin typeface="akagi_probook"/>
              </a:rPr>
              <a:t>CCLI Song # 1926044</a:t>
            </a:r>
          </a:p>
          <a:p>
            <a:pPr eaLnBrk="1" hangingPunct="1"/>
            <a:r>
              <a:rPr lang="en-US" altLang="en-US" sz="900">
                <a:latin typeface="akagi_probook"/>
              </a:rPr>
              <a:t>Ruth Tracy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9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900" i="1">
                <a:latin typeface="akagi_probook"/>
              </a:rPr>
              <a:t>For use solely with the SongSelect® </a:t>
            </a:r>
            <a:r>
              <a:rPr lang="en-US" altLang="en-US" sz="900" i="1">
                <a:latin typeface="akagi_probook"/>
                <a:hlinkClick r:id="rId2"/>
              </a:rPr>
              <a:t>Terms of Use</a:t>
            </a:r>
            <a:r>
              <a:rPr lang="en-US" altLang="en-US" sz="900" i="1">
                <a:latin typeface="akagi_probook"/>
              </a:rPr>
              <a:t>. All rights reserved. </a:t>
            </a:r>
            <a:r>
              <a:rPr lang="en-US" altLang="en-US" sz="900" i="1">
                <a:latin typeface="akagi_probook"/>
                <a:hlinkClick r:id="rId3"/>
              </a:rPr>
              <a:t>www.ccli.com</a:t>
            </a:r>
            <a:endParaRPr lang="en-US" altLang="en-US" sz="900" i="1">
              <a:latin typeface="akagi_probook"/>
            </a:endParaRPr>
          </a:p>
          <a:p>
            <a:pPr eaLnBrk="1" hangingPunct="1"/>
            <a:r>
              <a:rPr lang="en-US" altLang="en-US" sz="900"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956121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</TotalTime>
  <Words>231</Words>
  <Application>Microsoft Office PowerPoint</Application>
  <PresentationFormat>Widescreen</PresentationFormat>
  <Paragraphs>15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435. Lord I Pray….</dc:title>
  <dc:creator>Perth Fortress Salvos</dc:creator>
  <cp:lastModifiedBy>Narelle Wheaton</cp:lastModifiedBy>
  <cp:revision>5</cp:revision>
  <dcterms:created xsi:type="dcterms:W3CDTF">2000-04-05T11:23:46Z</dcterms:created>
  <dcterms:modified xsi:type="dcterms:W3CDTF">2023-07-27T02:46:48Z</dcterms:modified>
</cp:coreProperties>
</file>